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36DED3-161D-479F-8BE5-2FE794583C28}" v="401" dt="2022-03-23T17:21:36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8" /><Relationship Type="http://schemas.openxmlformats.org/officeDocument/2006/relationships/slide" Target="slides/slide2.xml" Id="rId3" /><Relationship Type="http://schemas.openxmlformats.org/officeDocument/2006/relationships/viewProps" Target="viewProp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presProps" Target="presProps.xml" Id="rId6" /><Relationship Type="http://schemas.microsoft.com/office/2015/10/relationships/revisionInfo" Target="revisionInfo.xml" Id="rId11" /><Relationship Type="http://schemas.openxmlformats.org/officeDocument/2006/relationships/slide" Target="slides/slide4.xml" Id="rId5" /><Relationship Type="http://schemas.openxmlformats.org/officeDocument/2006/relationships/slide" Target="slides/slide3.xml" Id="rId4" /><Relationship Type="http://schemas.openxmlformats.org/officeDocument/2006/relationships/tableStyles" Target="tableStyles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2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8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151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9079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147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910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34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4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86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9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6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97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5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3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6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31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8396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llotpedia.org/Dred_Scott_v._Sandford" TargetMode="External"/><Relationship Id="rId2" Type="http://schemas.openxmlformats.org/officeDocument/2006/relationships/hyperlink" Target="https://www.oyez.org/cases/1850-1900/60us39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4738887"/>
            <a:ext cx="8825658" cy="834720"/>
          </a:xfrm>
        </p:spPr>
        <p:txBody>
          <a:bodyPr>
            <a:normAutofit/>
          </a:bodyPr>
          <a:lstStyle/>
          <a:p>
            <a:r>
              <a:rPr lang="en-US" sz="4800" dirty="0">
                <a:cs typeface="Calibri Light"/>
              </a:rPr>
              <a:t>Dred Scott V. Sandford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5577717"/>
            <a:ext cx="8825658" cy="66657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>
                <a:cs typeface="Calibri"/>
              </a:rPr>
              <a:t>By: Jack Cool</a:t>
            </a:r>
            <a:endParaRPr lang="en-US" sz="1800"/>
          </a:p>
        </p:txBody>
      </p:sp>
      <p:pic>
        <p:nvPicPr>
          <p:cNvPr id="5" name="Picture 5" descr="Letter&#10;&#10;Description automatically generated">
            <a:extLst>
              <a:ext uri="{FF2B5EF4-FFF2-40B4-BE49-F238E27FC236}">
                <a16:creationId xmlns:a16="http://schemas.microsoft.com/office/drawing/2014/main" id="{B3A92909-88A8-0786-7662-ADAFE8D5F2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962" r="-1" b="-1"/>
          <a:stretch/>
        </p:blipFill>
        <p:spPr>
          <a:xfrm>
            <a:off x="1150938" y="-1"/>
            <a:ext cx="8831262" cy="4267831"/>
          </a:xfrm>
          <a:prstGeom prst="rect">
            <a:avLst/>
          </a:prstGeom>
          <a:effectLst>
            <a:outerShdw blurRad="50800" dist="50800" dir="5400000" algn="tl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3E426-4E35-574E-95C4-48D50DA3B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9252154" cy="1223983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Background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FAF54-856A-A6FB-E18A-BF33E162C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214"/>
            <a:ext cx="4338409" cy="419618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ea typeface="+mn-lt"/>
                <a:cs typeface="+mn-lt"/>
              </a:rPr>
              <a:t>Dred Scott was a slave in Missouri. </a:t>
            </a:r>
          </a:p>
          <a:p>
            <a:r>
              <a:rPr lang="en-US">
                <a:cs typeface="Calibri" panose="020F0502020204030204"/>
              </a:rPr>
              <a:t>From 1833-1843 he lived in Illinois, a free state where slavery was forbidden by the Missouri Compromise</a:t>
            </a:r>
          </a:p>
          <a:p>
            <a:r>
              <a:rPr lang="en-US">
                <a:cs typeface="Calibri" panose="020F0502020204030204"/>
              </a:rPr>
              <a:t>Scott claimed that since he lived in a free state for a period of time, he was a free man</a:t>
            </a:r>
          </a:p>
          <a:p>
            <a:endParaRPr lang="en-US">
              <a:cs typeface="Calibri" panose="020F0502020204030204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B33C800-6F2E-FC7E-71F0-16DDAF5EEE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123" r="16122" b="-1"/>
          <a:stretch/>
        </p:blipFill>
        <p:spPr>
          <a:xfrm>
            <a:off x="6091916" y="2052213"/>
            <a:ext cx="5451627" cy="419618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7984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5B75B-057B-4DAD-4C56-59E29F779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4795482" cy="1641987"/>
          </a:xfrm>
        </p:spPr>
        <p:txBody>
          <a:bodyPr>
            <a:normAutofit/>
          </a:bodyPr>
          <a:lstStyle/>
          <a:p>
            <a:r>
              <a:rPr lang="en-US" dirty="0"/>
              <a:t>Case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8FE66-8860-B4D4-70C4-D22E35BFC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438401"/>
            <a:ext cx="4797256" cy="380999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900"/>
              <a:t>The case lasted from 1856-1857</a:t>
            </a:r>
          </a:p>
          <a:p>
            <a:pPr>
              <a:buClr>
                <a:srgbClr val="8AD0D6"/>
              </a:buClr>
            </a:pPr>
            <a:r>
              <a:rPr lang="en-US" sz="1900"/>
              <a:t>Most argued that a black man could not be an American citizen and therefore could not sue in court</a:t>
            </a:r>
          </a:p>
          <a:p>
            <a:pPr>
              <a:buClr>
                <a:srgbClr val="8AD0D6"/>
              </a:buClr>
            </a:pPr>
            <a:r>
              <a:rPr lang="en-US" sz="1900"/>
              <a:t>It was ruled that the Missouri Compromise was unconstitutional and that any law depriving a citizen of their property was unconstitutional</a:t>
            </a:r>
          </a:p>
          <a:p>
            <a:pPr>
              <a:buClr>
                <a:srgbClr val="8AD0D6"/>
              </a:buClr>
            </a:pPr>
            <a:r>
              <a:rPr lang="en-US" sz="1900"/>
              <a:t>In March of 1857, the Supreme Court ruled 7-2 in favor of Sandford</a:t>
            </a:r>
          </a:p>
        </p:txBody>
      </p:sp>
      <p:pic>
        <p:nvPicPr>
          <p:cNvPr id="4" name="Picture 4" descr="A picture containing person, person, dark&#10;&#10;Description automatically generated">
            <a:extLst>
              <a:ext uri="{FF2B5EF4-FFF2-40B4-BE49-F238E27FC236}">
                <a16:creationId xmlns:a16="http://schemas.microsoft.com/office/drawing/2014/main" id="{79046082-0CF2-59DE-C742-5042C03507D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283" r="10283"/>
          <a:stretch/>
        </p:blipFill>
        <p:spPr>
          <a:xfrm>
            <a:off x="6868316" y="1443038"/>
            <a:ext cx="4675983" cy="480536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85476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26B0A-E58F-1942-584B-E8DF8CB05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C55E7-3B26-2DF4-795E-9D01161B1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j-lt"/>
                <a:cs typeface="+mj-lt"/>
                <a:hlinkClick r:id="rId2"/>
              </a:rPr>
              <a:t>https://www.oyez.org/cases/1850-1900/60us393</a:t>
            </a:r>
            <a:endParaRPr lang="en-US">
              <a:ea typeface="+mj-lt"/>
              <a:cs typeface="+mj-lt"/>
            </a:endParaRPr>
          </a:p>
          <a:p>
            <a:pPr>
              <a:buClr>
                <a:srgbClr val="8AD0D6"/>
              </a:buClr>
            </a:pPr>
            <a:r>
              <a:rPr lang="en-US" dirty="0">
                <a:ea typeface="+mj-lt"/>
                <a:cs typeface="+mj-lt"/>
                <a:hlinkClick r:id="rId3"/>
              </a:rPr>
              <a:t>https://ballotpedia.org/Dred_Scott_v._Sandford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60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Ion</vt:lpstr>
      <vt:lpstr>Dred Scott V. Sandford</vt:lpstr>
      <vt:lpstr>Background</vt:lpstr>
      <vt:lpstr>Case Facts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-</dc:creator>
  <cp:lastModifiedBy>-</cp:lastModifiedBy>
  <cp:revision>35</cp:revision>
  <dcterms:created xsi:type="dcterms:W3CDTF">2019-10-16T03:03:10Z</dcterms:created>
  <dcterms:modified xsi:type="dcterms:W3CDTF">2022-03-23T17:21:38Z</dcterms:modified>
</cp:coreProperties>
</file>